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6" r:id="rId3"/>
    <p:sldId id="261" r:id="rId4"/>
    <p:sldId id="262" r:id="rId5"/>
    <p:sldId id="263" r:id="rId6"/>
    <p:sldId id="264" r:id="rId7"/>
    <p:sldId id="265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62C01-2E1F-4D32-89B5-06466D325CD6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C1DAB-05F2-4C0F-ABC3-63E917F1F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DAD53-DF73-49AD-8408-F9F192063065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9D3B0-E193-495B-8C27-D2B4E5924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9D3B0-E193-495B-8C27-D2B4E59240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9D3B0-E193-495B-8C27-D2B4E59240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9D3B0-E193-495B-8C27-D2B4E59240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9D3B0-E193-495B-8C27-D2B4E59240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C70-5D5C-4161-9820-089B5CB35703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AF-6984-4B35-9ACA-DCCD3786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C70-5D5C-4161-9820-089B5CB35703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AF-6984-4B35-9ACA-DCCD3786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C70-5D5C-4161-9820-089B5CB35703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AF-6984-4B35-9ACA-DCCD3786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C70-5D5C-4161-9820-089B5CB35703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AF-6984-4B35-9ACA-DCCD3786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C70-5D5C-4161-9820-089B5CB35703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AF-6984-4B35-9ACA-DCCD3786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C70-5D5C-4161-9820-089B5CB35703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AF-6984-4B35-9ACA-DCCD3786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C70-5D5C-4161-9820-089B5CB35703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AF-6984-4B35-9ACA-DCCD3786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C70-5D5C-4161-9820-089B5CB35703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AF-6984-4B35-9ACA-DCCD3786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C70-5D5C-4161-9820-089B5CB35703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AF-6984-4B35-9ACA-DCCD3786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C70-5D5C-4161-9820-089B5CB35703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AF-6984-4B35-9ACA-DCCD3786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C70-5D5C-4161-9820-089B5CB35703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AF-6984-4B35-9ACA-DCCD3786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82C70-5D5C-4161-9820-089B5CB35703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1F5AF-6984-4B35-9ACA-DCCD3786E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mctecareerproject.weebly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/>
          <a:lstStyle/>
          <a:p>
            <a:r>
              <a:rPr lang="en-US" dirty="0" smtClean="0"/>
              <a:t>Educational Career Action Plan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7467600" cy="38100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  <p:pic>
        <p:nvPicPr>
          <p:cNvPr id="5" name="Picture 4" descr="cte badger in suite for a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667000"/>
            <a:ext cx="2826327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710003">
            <a:off x="1246156" y="1791695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Stencil Std" pitchFamily="82" charset="0"/>
              </a:rPr>
              <a:t>YOU’RE CAREER STARTS NOW !!!!</a:t>
            </a:r>
            <a:endParaRPr lang="en-US" sz="4800" dirty="0">
              <a:solidFill>
                <a:srgbClr val="C00000"/>
              </a:solidFill>
              <a:latin typeface="Stencil Std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29400" y="4724400"/>
            <a:ext cx="2286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Everyone NEEDS one !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ge-map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600075"/>
            <a:ext cx="9144000" cy="565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6858000" cy="990600"/>
          </a:xfrm>
        </p:spPr>
        <p:txBody>
          <a:bodyPr/>
          <a:lstStyle/>
          <a:p>
            <a:r>
              <a:rPr lang="en-US" dirty="0" smtClean="0"/>
              <a:t>What is an ECAP?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077200" cy="5181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Educational Career Action Plan is a plan to assist you in selecting a career based upon you interests, skills, aptitudes and talents. It’s a map to get you to your destination. The “GPS” system we use is AZCIS.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AZCIS Provides:</a:t>
            </a:r>
          </a:p>
          <a:p>
            <a:pPr algn="l"/>
            <a:endParaRPr lang="en-US" dirty="0" smtClean="0">
              <a:solidFill>
                <a:srgbClr val="C0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Provide Potential Careers based upon skills and 		likes and dislikes.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Give Accurate Information on careers both 			locally and nationally.</a:t>
            </a:r>
            <a:endParaRPr lang="en-US" sz="2800" dirty="0">
              <a:solidFill>
                <a:srgbClr val="C0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	Scholarship Sort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	College information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	Skills Assessments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	Resume </a:t>
            </a:r>
            <a:endParaRPr lang="en-US" sz="1200" dirty="0" smtClean="0">
              <a:solidFill>
                <a:srgbClr val="C00000"/>
              </a:solidFill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7620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an Account or Login to Existing Account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2743200"/>
          </a:xfrm>
        </p:spPr>
        <p:txBody>
          <a:bodyPr>
            <a:normAutofit/>
          </a:bodyPr>
          <a:lstStyle/>
          <a:p>
            <a:pPr algn="l"/>
            <a:r>
              <a:rPr lang="en-US" sz="1900" b="1" dirty="0" smtClean="0">
                <a:solidFill>
                  <a:schemeClr val="tx1"/>
                </a:solidFill>
              </a:rPr>
              <a:t>Log </a:t>
            </a:r>
            <a:r>
              <a:rPr lang="en-US" sz="1900" b="1" dirty="0">
                <a:solidFill>
                  <a:schemeClr val="tx1"/>
                </a:solidFill>
              </a:rPr>
              <a:t>in to the site: </a:t>
            </a:r>
          </a:p>
          <a:p>
            <a:pPr algn="l"/>
            <a:r>
              <a:rPr lang="en-US" sz="1900" b="1" dirty="0">
                <a:solidFill>
                  <a:schemeClr val="tx1"/>
                </a:solidFill>
              </a:rPr>
              <a:t>Website: www.azcis.intocareers.org </a:t>
            </a:r>
          </a:p>
          <a:p>
            <a:pPr algn="l"/>
            <a:r>
              <a:rPr lang="en-US" sz="1900" b="1" dirty="0">
                <a:solidFill>
                  <a:schemeClr val="tx1"/>
                </a:solidFill>
              </a:rPr>
              <a:t>Username: </a:t>
            </a:r>
            <a:r>
              <a:rPr lang="en-US" sz="1900" b="1" dirty="0" err="1">
                <a:solidFill>
                  <a:schemeClr val="tx1"/>
                </a:solidFill>
              </a:rPr>
              <a:t>tucsonhms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900" b="1" dirty="0">
                <a:solidFill>
                  <a:schemeClr val="tx1"/>
                </a:solidFill>
              </a:rPr>
              <a:t>Password: 4azcis02 </a:t>
            </a:r>
          </a:p>
          <a:p>
            <a:pPr algn="l"/>
            <a:r>
              <a:rPr lang="en-US" sz="1900" dirty="0">
                <a:solidFill>
                  <a:schemeClr val="tx1"/>
                </a:solidFill>
              </a:rPr>
              <a:t>Log in to your own account (Very Important!!!) 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endParaRPr lang="en-US" sz="1900" dirty="0">
              <a:solidFill>
                <a:schemeClr val="tx1"/>
              </a:solidFill>
            </a:endParaRPr>
          </a:p>
          <a:p>
            <a:pPr algn="l"/>
            <a:r>
              <a:rPr lang="en-US" sz="1900" dirty="0">
                <a:solidFill>
                  <a:schemeClr val="tx1"/>
                </a:solidFill>
              </a:rPr>
              <a:t>Create your own ECAP (Educational Career Action Plan) </a:t>
            </a:r>
            <a:r>
              <a:rPr lang="en-US" sz="1900" dirty="0" smtClean="0">
                <a:solidFill>
                  <a:schemeClr val="tx1"/>
                </a:solidFill>
              </a:rPr>
              <a:t> OR login to existing account</a:t>
            </a:r>
          </a:p>
          <a:p>
            <a:pPr algn="l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24400"/>
            <a:ext cx="2209800" cy="165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724400"/>
            <a:ext cx="2209800" cy="165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724400"/>
            <a:ext cx="223712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1981200" y="3657600"/>
            <a:ext cx="457200" cy="1828800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Down Arrow 8"/>
          <p:cNvSpPr/>
          <p:nvPr/>
        </p:nvSpPr>
        <p:spPr>
          <a:xfrm rot="1380607">
            <a:off x="4495800" y="3810000"/>
            <a:ext cx="1905000" cy="1219200"/>
          </a:xfrm>
          <a:prstGeom prst="curved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7620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Activity 1:  Interest Profiler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609600"/>
          </a:xfrm>
        </p:spPr>
        <p:txBody>
          <a:bodyPr>
            <a:normAutofit/>
          </a:bodyPr>
          <a:lstStyle/>
          <a:p>
            <a:pPr algn="l"/>
            <a:r>
              <a:rPr lang="en-US" sz="1900" b="1" dirty="0" smtClean="0">
                <a:solidFill>
                  <a:schemeClr val="tx1"/>
                </a:solidFill>
              </a:rPr>
              <a:t>Click on the </a:t>
            </a:r>
            <a:r>
              <a:rPr lang="en-US" sz="1900" b="1" dirty="0" smtClean="0">
                <a:solidFill>
                  <a:srgbClr val="C00000"/>
                </a:solidFill>
              </a:rPr>
              <a:t>Assessments</a:t>
            </a:r>
            <a:r>
              <a:rPr lang="en-US" sz="1900" b="1" dirty="0" smtClean="0">
                <a:solidFill>
                  <a:schemeClr val="tx1"/>
                </a:solidFill>
              </a:rPr>
              <a:t> tab &gt;then </a:t>
            </a:r>
            <a:r>
              <a:rPr lang="en-US" sz="1900" b="1" dirty="0" smtClean="0">
                <a:solidFill>
                  <a:srgbClr val="C00000"/>
                </a:solidFill>
              </a:rPr>
              <a:t>Interest Profiler.</a:t>
            </a:r>
          </a:p>
          <a:p>
            <a:pPr algn="l"/>
            <a:endParaRPr lang="en-US" sz="1900" dirty="0" smtClean="0"/>
          </a:p>
          <a:p>
            <a:pPr algn="l"/>
            <a:endParaRPr lang="en-U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1473547">
            <a:off x="2238758" y="2413236"/>
            <a:ext cx="457200" cy="972202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447800" y="2286000"/>
            <a:ext cx="304800" cy="609600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7338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648200" y="2819400"/>
            <a:ext cx="3124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Read the description</a:t>
            </a: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below and rate the following activities</a:t>
            </a: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7620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Activity 1:  Interest Profiler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1295400"/>
            <a:ext cx="4038600" cy="1828800"/>
          </a:xfrm>
        </p:spPr>
        <p:txBody>
          <a:bodyPr>
            <a:normAutofit/>
          </a:bodyPr>
          <a:lstStyle/>
          <a:p>
            <a:pPr algn="l"/>
            <a:r>
              <a:rPr lang="en-US" sz="1900" b="1" dirty="0" smtClean="0">
                <a:solidFill>
                  <a:schemeClr val="tx1"/>
                </a:solidFill>
              </a:rPr>
              <a:t>Decide which of these activities you would enjoy doing or would want to participate in as a gauge to see what your likes are </a:t>
            </a:r>
            <a:r>
              <a:rPr lang="en-US" sz="1900" b="1" dirty="0" smtClean="0">
                <a:solidFill>
                  <a:srgbClr val="C00000"/>
                </a:solidFill>
              </a:rPr>
              <a:t>- THEY ARE NOT ASKING IF YOU WANT TO CHOP WOOD AS A CAREER!</a:t>
            </a:r>
          </a:p>
          <a:p>
            <a:pPr algn="l"/>
            <a:endParaRPr lang="en-US" sz="1900" dirty="0" smtClean="0"/>
          </a:p>
          <a:p>
            <a:pPr algn="l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52800"/>
            <a:ext cx="3073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457200" y="4572000"/>
            <a:ext cx="44958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b="1" dirty="0" smtClean="0"/>
              <a:t>You will get your results as to the personality type. Make sure to </a:t>
            </a:r>
            <a:r>
              <a:rPr lang="en-US" sz="1900" b="1" dirty="0" smtClean="0">
                <a:solidFill>
                  <a:srgbClr val="C00000"/>
                </a:solidFill>
              </a:rPr>
              <a:t>SAVE </a:t>
            </a:r>
            <a:r>
              <a:rPr lang="en-US" sz="1900" b="1" dirty="0" smtClean="0"/>
              <a:t>your results or you wont get credit. Click on each personality type and search to see which careers are best matched to your interests.</a:t>
            </a: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343400" y="5181600"/>
            <a:ext cx="990600" cy="1524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038600" y="4038600"/>
            <a:ext cx="3657600" cy="9144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620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Activity 2:  Reality Check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04800"/>
            <a:ext cx="4038600" cy="1447800"/>
          </a:xfrm>
        </p:spPr>
        <p:txBody>
          <a:bodyPr>
            <a:normAutofit/>
          </a:bodyPr>
          <a:lstStyle/>
          <a:p>
            <a:pPr algn="l"/>
            <a:r>
              <a:rPr lang="en-US" sz="1900" b="1" dirty="0" smtClean="0">
                <a:solidFill>
                  <a:schemeClr val="tx1"/>
                </a:solidFill>
              </a:rPr>
              <a:t>You can see which careers match your interest and what those careers pay and the  level of education needed.</a:t>
            </a:r>
          </a:p>
          <a:p>
            <a:pPr algn="l"/>
            <a:endParaRPr lang="en-US" sz="1900" dirty="0" smtClean="0"/>
          </a:p>
          <a:p>
            <a:pPr algn="l"/>
            <a:endParaRPr lang="en-US" dirty="0" smtClean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14400" y="3276600"/>
            <a:ext cx="4038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dirty="0" smtClean="0"/>
              <a:t>C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lick on </a:t>
            </a: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Assessments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tab again and find </a:t>
            </a: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Reality Check 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 the far right.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1242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4191000" y="3352800"/>
            <a:ext cx="33528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4419600" y="4038600"/>
            <a:ext cx="1219200" cy="381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620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Activity 2:  Reality Check Continued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19600" y="1752600"/>
            <a:ext cx="4038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Select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900" dirty="0" smtClean="0"/>
              <a:t>the 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answers that apply best to you personally and at the end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you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will end up with an estimate for what they will need to earn based upon their living criteria.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9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YOU must </a:t>
            </a: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SAVE</a:t>
            </a: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 rot="13007834">
            <a:off x="2826885" y="2416671"/>
            <a:ext cx="1737630" cy="34854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3733800"/>
            <a:ext cx="83820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 must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save after each activity to receive credit.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smtClean="0">
                <a:latin typeface="+mj-lt"/>
                <a:ea typeface="+mj-ea"/>
                <a:cs typeface="+mj-cs"/>
              </a:rPr>
              <a:t>This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PowerPoint is available on the: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	</a:t>
            </a:r>
            <a:endParaRPr lang="en-US" sz="4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	</a:t>
            </a:r>
            <a:r>
              <a:rPr lang="en-US" sz="4400" dirty="0" smtClean="0">
                <a:latin typeface="+mj-lt"/>
                <a:ea typeface="+mj-ea"/>
                <a:cs typeface="+mj-cs"/>
                <a:hlinkClick r:id="rId3"/>
              </a:rPr>
              <a:t>Career Website </a:t>
            </a:r>
            <a:endParaRPr lang="en-US" sz="4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Career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Center T146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baseline="0" dirty="0" smtClean="0">
                <a:latin typeface="+mj-lt"/>
                <a:ea typeface="+mj-ea"/>
                <a:cs typeface="+mj-cs"/>
              </a:rPr>
              <a:t>	Hard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Copy Handouts.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620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Future Activities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1143000"/>
            <a:ext cx="87630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School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Sort- (College and Technical Options)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latin typeface="+mj-lt"/>
                <a:ea typeface="+mj-ea"/>
                <a:cs typeface="+mj-cs"/>
              </a:rPr>
              <a:t>Workplace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Importance Locator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Scholarship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Sort- (Scholarships for College)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latin typeface="+mj-lt"/>
                <a:ea typeface="+mj-ea"/>
                <a:cs typeface="+mj-cs"/>
              </a:rPr>
              <a:t>Skill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s Assessment- (Holland Code/Skill Listing)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te badger in suite for a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810000"/>
            <a:ext cx="2119745" cy="274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352</Words>
  <Application>Microsoft Office PowerPoint</Application>
  <PresentationFormat>On-screen Show (4:3)</PresentationFormat>
  <Paragraphs>48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Educational Career Action Plan </vt:lpstr>
      <vt:lpstr>What is an ECAP?</vt:lpstr>
      <vt:lpstr>Creating an Account or Login to Existing Account</vt:lpstr>
      <vt:lpstr>Activity 1:  Interest Profiler</vt:lpstr>
      <vt:lpstr>Activity 1:  Interest Profiler</vt:lpstr>
      <vt:lpstr>Activity 2:  Reality Check</vt:lpstr>
      <vt:lpstr>Activity 2:  Reality Check Continued</vt:lpstr>
      <vt:lpstr>Future Activities </vt:lpstr>
    </vt:vector>
  </TitlesOfParts>
  <Company>Tucson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ECAPs</dc:title>
  <dc:creator>kbailey4</dc:creator>
  <cp:lastModifiedBy>kbailey4</cp:lastModifiedBy>
  <cp:revision>3</cp:revision>
  <dcterms:created xsi:type="dcterms:W3CDTF">2013-09-16T18:04:58Z</dcterms:created>
  <dcterms:modified xsi:type="dcterms:W3CDTF">2013-09-24T17:38:22Z</dcterms:modified>
</cp:coreProperties>
</file>